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sldIdLst>
    <p:sldId id="256" r:id="rId2"/>
    <p:sldId id="261" r:id="rId3"/>
    <p:sldId id="259" r:id="rId4"/>
    <p:sldId id="260" r:id="rId5"/>
    <p:sldId id="257" r:id="rId6"/>
    <p:sldId id="258" r:id="rId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A30E0671-340D-450C-B5C6-BCE1BB3A69B0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C16F-3609-400E-B3B9-2D019D44A64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E0671-340D-450C-B5C6-BCE1BB3A69B0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C16F-3609-400E-B3B9-2D019D44A64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E0671-340D-450C-B5C6-BCE1BB3A69B0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C16F-3609-400E-B3B9-2D019D44A64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E0671-340D-450C-B5C6-BCE1BB3A69B0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C16F-3609-400E-B3B9-2D019D44A645}" type="slidenum">
              <a:rPr lang="pt-BR" smtClean="0"/>
              <a:t>‹nº›</a:t>
            </a:fld>
            <a:endParaRPr lang="pt-BR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E0671-340D-450C-B5C6-BCE1BB3A69B0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C16F-3609-400E-B3B9-2D019D44A645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E0671-340D-450C-B5C6-BCE1BB3A69B0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C16F-3609-400E-B3B9-2D019D44A645}" type="slidenum">
              <a:rPr lang="pt-BR" smtClean="0"/>
              <a:t>‹nº›</a:t>
            </a:fld>
            <a:endParaRPr lang="pt-BR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E0671-340D-450C-B5C6-BCE1BB3A69B0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C16F-3609-400E-B3B9-2D019D44A64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E0671-340D-450C-B5C6-BCE1BB3A69B0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C16F-3609-400E-B3B9-2D019D44A645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E0671-340D-450C-B5C6-BCE1BB3A69B0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C16F-3609-400E-B3B9-2D019D44A64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E0671-340D-450C-B5C6-BCE1BB3A69B0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C16F-3609-400E-B3B9-2D019D44A645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E0671-340D-450C-B5C6-BCE1BB3A69B0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DC16F-3609-400E-B3B9-2D019D44A64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30E0671-340D-450C-B5C6-BCE1BB3A69B0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F9BDC16F-3609-400E-B3B9-2D019D44A645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Como meninos e meninas pensam em relação a sexualidade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pt-BR" sz="2400" b="1" i="0" dirty="0" smtClean="0"/>
              <a:t>Componentes: Bárbara n°5, Natália n°30, Andrey nº3 , Giovanna Vidigal nº18 e Júlia nº21.</a:t>
            </a:r>
            <a:endParaRPr lang="pt-BR" sz="2400" b="1" i="0" dirty="0"/>
          </a:p>
        </p:txBody>
      </p:sp>
    </p:spTree>
    <p:extLst>
      <p:ext uri="{BB962C8B-B14F-4D97-AF65-F5344CB8AC3E}">
        <p14:creationId xmlns:p14="http://schemas.microsoft.com/office/powerpoint/2010/main" val="405711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837456"/>
          </a:xfrm>
        </p:spPr>
        <p:txBody>
          <a:bodyPr>
            <a:noAutofit/>
          </a:bodyPr>
          <a:lstStyle/>
          <a:p>
            <a:r>
              <a:rPr lang="pt-BR" sz="2800" dirty="0" smtClean="0"/>
              <a:t>Sexualidade na adolescência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0">
              <a:buNone/>
            </a:pPr>
            <a:r>
              <a:rPr lang="pt-BR" dirty="0" smtClean="0"/>
              <a:t>Na adolescência começa o amadurecimento e os pensamentos sobre tudo começam a mudar, principalmente quando o assunto é sexo. </a:t>
            </a:r>
          </a:p>
          <a:p>
            <a:pPr indent="0">
              <a:buNone/>
            </a:pPr>
            <a:r>
              <a:rPr lang="pt-BR" dirty="0" smtClean="0"/>
              <a:t>As meninas e os meninos começam a se interessar por relações de afeto e alguns são até muito precoces.</a:t>
            </a:r>
          </a:p>
          <a:p>
            <a:pPr indent="0">
              <a:buNone/>
            </a:pPr>
            <a:r>
              <a:rPr lang="pt-BR" dirty="0" smtClean="0"/>
              <a:t>Nessa época da vida, os hormônios começam a entrar em ação e muitas vezes isso pode ser um problema, principalmente quando o jovem não tem conhecimento sobre esse tema.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5071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Criação das meninas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pt-BR" dirty="0" smtClean="0"/>
              <a:t>Meninas são criadas para desenvolver o pensamento de que  sexo é algo que deve ser levado com responsabilidade e após atingir a maturidade.</a:t>
            </a:r>
          </a:p>
          <a:p>
            <a:pPr marL="285750" indent="-285750"/>
            <a:r>
              <a:rPr lang="pt-BR" dirty="0" smtClean="0"/>
              <a:t>Muitas são criadas com o pensamento de que relações sexuais devem ocorrer apenas após o casamento.</a:t>
            </a:r>
          </a:p>
          <a:p>
            <a:pPr marL="285750" indent="-285750"/>
            <a:r>
              <a:rPr lang="pt-BR" dirty="0" smtClean="0"/>
              <a:t>Outras não são </a:t>
            </a:r>
            <a:r>
              <a:rPr lang="pt-BR" dirty="0"/>
              <a:t>orientadas pelos responsáveis sobre o </a:t>
            </a:r>
            <a:r>
              <a:rPr lang="pt-BR" dirty="0" smtClean="0"/>
              <a:t>assunto.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27265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Criação dos meninos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São orientados a tomar cuidado, serem responsáveis pelos seus atos para que não aconteça nada inesperado que possa prejudicar a família.</a:t>
            </a:r>
          </a:p>
          <a:p>
            <a:r>
              <a:rPr lang="pt-BR" dirty="0" smtClean="0"/>
              <a:t>Na maioria das vezes, os pais tem mais liberdade em falar sobre esse assunto com os filhos do que as mães e </a:t>
            </a:r>
            <a:r>
              <a:rPr lang="pt-BR" dirty="0" smtClean="0"/>
              <a:t>acabam sendo influenciados apenas pela visão masculina.</a:t>
            </a:r>
            <a:endParaRPr lang="pt-BR" dirty="0" smtClean="0"/>
          </a:p>
          <a:p>
            <a:r>
              <a:rPr lang="pt-BR" dirty="0" smtClean="0"/>
              <a:t>Porém </a:t>
            </a:r>
            <a:r>
              <a:rPr lang="pt-BR" dirty="0" smtClean="0"/>
              <a:t>alguns não são orientados e acontecem coisas indesejadas.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356459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Como </a:t>
            </a:r>
            <a:r>
              <a:rPr lang="pt-BR" dirty="0"/>
              <a:t>m</a:t>
            </a:r>
            <a:r>
              <a:rPr lang="pt-BR" dirty="0" smtClean="0"/>
              <a:t>eninas pensam: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sz="1600" dirty="0" smtClean="0"/>
              <a:t>Nem todas pensam do mesmo modo. Nos dias de hoje os pensamentos diferem-se muito dos de antigamente, até porque, o mundo não está tão machista quanto antes;</a:t>
            </a:r>
          </a:p>
          <a:p>
            <a:r>
              <a:rPr lang="pt-BR" sz="1600" dirty="0" smtClean="0"/>
              <a:t>Muitas pensam que a primeira vez tem que ser especial e com o rapaz certo. Deve-se adquirir confiança com o tempo para que se estabeleça uma relação de amor mútuo.</a:t>
            </a:r>
          </a:p>
          <a:p>
            <a:r>
              <a:rPr lang="pt-BR" sz="1600" dirty="0" smtClean="0"/>
              <a:t>Para outras, não lidam com esse assunto de forma tão relevante, acham que a primeira vez é como qualquer outra e não ligam para o parceiro.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7064504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Como meninos pensam: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Os </a:t>
            </a:r>
            <a:r>
              <a:rPr lang="pt-BR" dirty="0" smtClean="0"/>
              <a:t>pensamentos </a:t>
            </a:r>
            <a:r>
              <a:rPr lang="pt-BR" dirty="0" smtClean="0"/>
              <a:t>também se diferem bastante.</a:t>
            </a:r>
          </a:p>
          <a:p>
            <a:r>
              <a:rPr lang="pt-BR" dirty="0" smtClean="0"/>
              <a:t>Muitos homens não tornam esse assunto algo muito considerável, e acham que simplesmente algo muito natural e normal, acabam não ligando para sua companheira.</a:t>
            </a:r>
          </a:p>
          <a:p>
            <a:r>
              <a:rPr lang="pt-BR" dirty="0" smtClean="0"/>
              <a:t>Na visão da minoria, realmente deve ser algo especial e com a pessoa certa, havendo uma relação de afeto e alguém que confia.</a:t>
            </a:r>
          </a:p>
        </p:txBody>
      </p:sp>
    </p:spTree>
    <p:extLst>
      <p:ext uri="{BB962C8B-B14F-4D97-AF65-F5344CB8AC3E}">
        <p14:creationId xmlns:p14="http://schemas.microsoft.com/office/powerpoint/2010/main" val="5352938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stura">
  <a:themeElements>
    <a:clrScheme name="Costura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Traje Formal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stura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104</TotalTime>
  <Words>384</Words>
  <Application>Microsoft Office PowerPoint</Application>
  <PresentationFormat>Apresentação na tela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Costura</vt:lpstr>
      <vt:lpstr>Como meninos e meninas pensam em relação a sexualidade</vt:lpstr>
      <vt:lpstr>Sexualidade na adolescência</vt:lpstr>
      <vt:lpstr>Criação das meninas</vt:lpstr>
      <vt:lpstr>Criação dos meninos</vt:lpstr>
      <vt:lpstr>Como meninas pensam:</vt:lpstr>
      <vt:lpstr>Como meninos pensam: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Como meninos e meninas pensam em relação a sexualidade</dc:title>
  <dc:creator>Aluno Cra</dc:creator>
  <cp:lastModifiedBy>Sala Interativa</cp:lastModifiedBy>
  <cp:revision>13</cp:revision>
  <dcterms:created xsi:type="dcterms:W3CDTF">2014-04-07T14:23:00Z</dcterms:created>
  <dcterms:modified xsi:type="dcterms:W3CDTF">2014-04-10T12:22:45Z</dcterms:modified>
</cp:coreProperties>
</file>